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019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FSR_GEWEX.SRB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019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H2OSNO_CanSISE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019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TSA_CRU4.07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019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FATES_GPP_FLUXCOM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019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019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EFLX_LH_TOT_FLUXCOM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019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VEGC_ESACCI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003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009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019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024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030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LAI_MODIS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039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041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048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058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059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064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065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069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FATES_BURNFRAC_GFED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072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2438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